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René Reyes Cabrera" userId="50937b10-a615-44b5-a1b9-b268393a45de" providerId="ADAL" clId="{39576666-1F73-41F5-A669-E28663F42AA4}"/>
    <pc:docChg chg="custSel modSld">
      <pc:chgData name="William René Reyes Cabrera" userId="50937b10-a615-44b5-a1b9-b268393a45de" providerId="ADAL" clId="{39576666-1F73-41F5-A669-E28663F42AA4}" dt="2025-10-13T23:51:53.892" v="2" actId="478"/>
      <pc:docMkLst>
        <pc:docMk/>
      </pc:docMkLst>
      <pc:sldChg chg="addSp delSp modSp mod">
        <pc:chgData name="William René Reyes Cabrera" userId="50937b10-a615-44b5-a1b9-b268393a45de" providerId="ADAL" clId="{39576666-1F73-41F5-A669-E28663F42AA4}" dt="2025-10-13T23:51:53.892" v="2" actId="478"/>
        <pc:sldMkLst>
          <pc:docMk/>
          <pc:sldMk cId="3253845178" sldId="256"/>
        </pc:sldMkLst>
        <pc:spChg chg="del">
          <ac:chgData name="William René Reyes Cabrera" userId="50937b10-a615-44b5-a1b9-b268393a45de" providerId="ADAL" clId="{39576666-1F73-41F5-A669-E28663F42AA4}" dt="2025-10-13T23:51:53.892" v="2" actId="478"/>
          <ac:spMkLst>
            <pc:docMk/>
            <pc:sldMk cId="3253845178" sldId="256"/>
            <ac:spMk id="2" creationId="{D3F01A58-2B65-14CE-8A08-21FB43C0800C}"/>
          </ac:spMkLst>
        </pc:spChg>
        <pc:spChg chg="add mod">
          <ac:chgData name="William René Reyes Cabrera" userId="50937b10-a615-44b5-a1b9-b268393a45de" providerId="ADAL" clId="{39576666-1F73-41F5-A669-E28663F42AA4}" dt="2025-10-13T23:51:53.892" v="2" actId="478"/>
          <ac:spMkLst>
            <pc:docMk/>
            <pc:sldMk cId="3253845178" sldId="256"/>
            <ac:spMk id="5" creationId="{2B8B283A-1690-1937-983F-152293C20289}"/>
          </ac:spMkLst>
        </pc:spChg>
      </pc:sldChg>
      <pc:sldChg chg="addSp delSp modSp mod">
        <pc:chgData name="William René Reyes Cabrera" userId="50937b10-a615-44b5-a1b9-b268393a45de" providerId="ADAL" clId="{39576666-1F73-41F5-A669-E28663F42AA4}" dt="2025-10-13T23:51:47.383" v="1" actId="478"/>
        <pc:sldMkLst>
          <pc:docMk/>
          <pc:sldMk cId="916756573" sldId="257"/>
        </pc:sldMkLst>
        <pc:spChg chg="del">
          <ac:chgData name="William René Reyes Cabrera" userId="50937b10-a615-44b5-a1b9-b268393a45de" providerId="ADAL" clId="{39576666-1F73-41F5-A669-E28663F42AA4}" dt="2025-10-13T23:51:47.383" v="1" actId="478"/>
          <ac:spMkLst>
            <pc:docMk/>
            <pc:sldMk cId="916756573" sldId="257"/>
            <ac:spMk id="2" creationId="{E98E3F3D-3622-8410-9710-62CFA579F2C8}"/>
          </ac:spMkLst>
        </pc:spChg>
        <pc:spChg chg="del">
          <ac:chgData name="William René Reyes Cabrera" userId="50937b10-a615-44b5-a1b9-b268393a45de" providerId="ADAL" clId="{39576666-1F73-41F5-A669-E28663F42AA4}" dt="2025-10-13T23:51:43.869" v="0" actId="478"/>
          <ac:spMkLst>
            <pc:docMk/>
            <pc:sldMk cId="916756573" sldId="257"/>
            <ac:spMk id="3" creationId="{230D7C75-757B-4C51-F9E3-303157E8A731}"/>
          </ac:spMkLst>
        </pc:spChg>
        <pc:spChg chg="add mod">
          <ac:chgData name="William René Reyes Cabrera" userId="50937b10-a615-44b5-a1b9-b268393a45de" providerId="ADAL" clId="{39576666-1F73-41F5-A669-E28663F42AA4}" dt="2025-10-13T23:51:43.869" v="0" actId="478"/>
          <ac:spMkLst>
            <pc:docMk/>
            <pc:sldMk cId="916756573" sldId="257"/>
            <ac:spMk id="5" creationId="{C497438D-B27A-708F-61F2-A9813D1446ED}"/>
          </ac:spMkLst>
        </pc:spChg>
        <pc:spChg chg="add mod">
          <ac:chgData name="William René Reyes Cabrera" userId="50937b10-a615-44b5-a1b9-b268393a45de" providerId="ADAL" clId="{39576666-1F73-41F5-A669-E28663F42AA4}" dt="2025-10-13T23:51:47.383" v="1" actId="478"/>
          <ac:spMkLst>
            <pc:docMk/>
            <pc:sldMk cId="916756573" sldId="257"/>
            <ac:spMk id="7" creationId="{C3BAC345-5910-F6AA-007D-6C92A9162A12}"/>
          </ac:spMkLst>
        </pc:spChg>
      </pc:sldChg>
    </pc:docChg>
  </pc:docChgLst>
  <pc:docChgLst>
    <pc:chgData name="William René Reyes Cabrera" userId="50937b10-a615-44b5-a1b9-b268393a45de" providerId="ADAL" clId="{538755D5-B550-4B60-BD4C-84BA08DBD760}"/>
    <pc:docChg chg="modSld">
      <pc:chgData name="William René Reyes Cabrera" userId="50937b10-a615-44b5-a1b9-b268393a45de" providerId="ADAL" clId="{538755D5-B550-4B60-BD4C-84BA08DBD760}" dt="2025-07-23T23:40:02.260" v="93" actId="20577"/>
      <pc:docMkLst>
        <pc:docMk/>
      </pc:docMkLst>
      <pc:sldChg chg="modSp mod">
        <pc:chgData name="William René Reyes Cabrera" userId="50937b10-a615-44b5-a1b9-b268393a45de" providerId="ADAL" clId="{538755D5-B550-4B60-BD4C-84BA08DBD760}" dt="2025-07-23T23:38:43.742" v="20" actId="20577"/>
        <pc:sldMkLst>
          <pc:docMk/>
          <pc:sldMk cId="3253845178" sldId="256"/>
        </pc:sldMkLst>
      </pc:sldChg>
      <pc:sldChg chg="modSp mod">
        <pc:chgData name="William René Reyes Cabrera" userId="50937b10-a615-44b5-a1b9-b268393a45de" providerId="ADAL" clId="{538755D5-B550-4B60-BD4C-84BA08DBD760}" dt="2025-07-23T23:40:02.260" v="93" actId="20577"/>
        <pc:sldMkLst>
          <pc:docMk/>
          <pc:sldMk cId="916756573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C8488-B097-94B5-9D04-738ED1D80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784325-1DA1-B8EB-A0C1-408D9279B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3FB992-81AA-4B95-02A5-550C97F04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CC105F-9EE8-AD83-D7E9-D93106D0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BF78C-31E6-AE29-9DCE-7571E547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9703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C7CB3-D513-A0A8-3CB3-BA25F424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57C123-8D51-F26C-B3A1-F99CA0B13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B98E3D-A560-B286-45D0-12E100F2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F70E7F-A071-6227-82E7-E772D060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F7F6F-EA6F-47D4-419C-16842F1E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27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96CE6-2920-8CD4-B3D8-5CC2700FC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E24DB6-AC55-FC48-66D1-ED6FBFAE0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F95B95-8C8E-A7DA-8AB7-A3E27422F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4C01D8-2A16-9DF0-9E15-BD166FB7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54FF8C-D6CD-73F6-C30E-30F3F79B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159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E1C80-24C2-BF78-67D5-86531D9A5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2B850C-7E11-5CDA-3E3A-8E266DC08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4558D0-6A17-DA5A-975B-C914815C4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F7A84D-0352-E9B6-2E3C-4E12F14C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01EDFE-925E-600E-26D7-8723674F9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6C622C-2251-4B99-50C9-029D6F399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9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90A7B-7599-829C-26FA-9BD0000BB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9CFDDA-D273-0AB2-86E3-444112E7A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C91793-CD5A-BEC3-530E-765C92709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550D27-9B04-4A67-0FAB-5B6D79909F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D2C820-239C-4F69-D53A-01A9CA41A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04ED5B-C190-D33F-11BA-327B78B39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63006E-BE6F-A316-F58A-D34EA01A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F55603-9D79-20D0-34AC-2BE028295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402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093EF-EC18-2419-9ECD-873937CC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092CB-3B9F-D028-F0DF-A744AD4F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70BC5D-F526-28E2-FE84-312BCEF6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CB10C9-5F03-313A-0488-CC9A712F0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0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9AEC11-9D8F-3CCF-A9B9-AA51423FE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12FBB8-E96F-D45B-7020-41F86C56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3225AE-F412-C3D6-E9C6-703256A8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3939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2A4DF-8D6D-31F3-8E78-FFACAD79E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B80D5B-7C03-D303-5EE4-312C393BF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446C71-6BFF-E8CD-385B-63C0BBD5F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AD03CF-9B45-89A9-E2D4-FBB4A4E4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B3A8F7-1EB9-685A-09F6-BF7A386A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81BF3B-F417-6E89-72BD-34BD4876B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83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BE502-FAD5-C4DF-338C-2F36E2BDA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D56959-CC2E-9DAD-7243-7271195FD5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71DED9-C6CE-D7C6-2C51-928A72037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7D67C9-2A02-27EF-7711-BA37132F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704324-D16C-B5A8-4222-A1349E66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A060F2-1E2E-13C5-3172-D4B49789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9760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CB3B5-88AD-4070-20DD-7D071369D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306051-7197-C936-0A12-10FC0314D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A07AE1-AFCA-C051-E090-0F5B7CD5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1E5483-CFC8-2FA7-2962-81AE338A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12E32D-059B-41DD-06F8-0FBC301C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0898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4A4FDE-3087-1905-FF8C-BDEB95B47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F8CD50-5507-9055-CDA7-C98526BEA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AEFAC7-D9FB-FB33-64C3-7FCB2FCE6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8EF0D4-7E96-81F3-D584-20C7954A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1A7523-8D11-FA37-940D-85427B8FA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013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E1474C-193B-332A-0A1E-8BB911992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131071-6EA8-03F1-8B3C-8FF82CFA1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CEEDF4-F9C4-30B1-9BEE-37B7F5607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706D-C4BF-44DA-A1D5-513FD3AB1E3F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2E3607-8554-6B12-74BD-7D21FECDB9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A26111-A3AB-22F3-8336-D9BC3938D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2F13BD-5698-4B2F-BA70-96D4026EE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0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FDDA8CA-4BD8-FEEB-2793-471226E752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2B8B283A-1690-1937-983F-152293C202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384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497438D-B27A-708F-61F2-A9813D144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3BAC345-5910-F6AA-007D-6C92A916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67565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Revisor</dc:creator>
  <cp:lastModifiedBy>William René Reyes Cabrera</cp:lastModifiedBy>
  <cp:revision>1</cp:revision>
  <dcterms:created xsi:type="dcterms:W3CDTF">2025-05-23T17:51:09Z</dcterms:created>
  <dcterms:modified xsi:type="dcterms:W3CDTF">2025-10-13T23:51:54Z</dcterms:modified>
</cp:coreProperties>
</file>